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9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26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8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8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18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7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9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70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9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58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4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7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E6097-1530-1243-9E01-25F290B61999}" type="datetimeFigureOut">
              <a:t>17/11/16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BF5C3-7B67-3E43-86D9-51BA2DD3E5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6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Proc File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Sadi Evren SEKER</a:t>
            </a:r>
          </a:p>
        </p:txBody>
      </p:sp>
    </p:spTree>
    <p:extLst>
      <p:ext uri="{BB962C8B-B14F-4D97-AF65-F5344CB8AC3E}">
        <p14:creationId xmlns:p14="http://schemas.microsoft.com/office/powerpoint/2010/main" val="2389028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 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/proc</a:t>
            </a:r>
          </a:p>
          <a:p>
            <a:r>
              <a:rPr lang="en-US"/>
              <a:t>/proc directory is NOT a real File System</a:t>
            </a:r>
          </a:p>
          <a:p>
            <a:r>
              <a:rPr lang="en-US"/>
              <a:t>It is a Virtual File System</a:t>
            </a:r>
          </a:p>
          <a:p>
            <a:r>
              <a:rPr lang="en-US"/>
              <a:t>information about processes and other system information. </a:t>
            </a:r>
          </a:p>
          <a:p>
            <a:r>
              <a:rPr lang="en-US"/>
              <a:t>It is mapped to /proc and mounted at boot time.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25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Discovering around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# cd /proc</a:t>
            </a:r>
          </a:p>
          <a:p>
            <a:r>
              <a:rPr lang="en-US"/>
              <a:t>The first thing that you will notice is that there are some familiar sounding files, and then a whole bunch of numbered directories. The numbered directories represent processes, better known as PIDs, and within them, a command that occupies them. The files contain system information such as memory (meminfo), CPU information (cpuinfo), and available filesystems.</a:t>
            </a:r>
          </a:p>
        </p:txBody>
      </p:sp>
    </p:spTree>
    <p:extLst>
      <p:ext uri="{BB962C8B-B14F-4D97-AF65-F5344CB8AC3E}">
        <p14:creationId xmlns:p14="http://schemas.microsoft.com/office/powerpoint/2010/main" val="1249246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meminfo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# cat /proc/meminfo</a:t>
            </a:r>
          </a:p>
          <a:p>
            <a:r>
              <a:rPr lang="en-US"/>
              <a:t>As you can see, /proc/meminfo contains a bunch of information about your system’s memory, including the total amount available (in kb) and the amount free on the top two lines.</a:t>
            </a:r>
          </a:p>
        </p:txBody>
      </p:sp>
    </p:spTree>
    <p:extLst>
      <p:ext uri="{BB962C8B-B14F-4D97-AF65-F5344CB8AC3E}">
        <p14:creationId xmlns:p14="http://schemas.microsoft.com/office/powerpoint/2010/main" val="4217614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# man 5 /proc/&lt;filename&gt;</a:t>
            </a:r>
          </a:p>
        </p:txBody>
      </p:sp>
    </p:spTree>
    <p:extLst>
      <p:ext uri="{BB962C8B-B14F-4D97-AF65-F5344CB8AC3E}">
        <p14:creationId xmlns:p14="http://schemas.microsoft.com/office/powerpoint/2010/main" val="556629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List of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/>
              <a:t>		/proc/cmdline – Kernel command line information.</a:t>
            </a:r>
          </a:p>
          <a:p>
            <a:r>
              <a:rPr lang="en-US"/>
              <a:t>		/proc/console – Information about current consoles including tty.</a:t>
            </a:r>
          </a:p>
          <a:p>
            <a:r>
              <a:rPr lang="en-US"/>
              <a:t>		/proc/devices – Device drivers currently configured for the running kernel.</a:t>
            </a:r>
          </a:p>
          <a:p>
            <a:r>
              <a:rPr lang="en-US"/>
              <a:t>		/proc/dma – Info about current DMA channels.</a:t>
            </a:r>
          </a:p>
          <a:p>
            <a:r>
              <a:rPr lang="en-US"/>
              <a:t>		/proc/fb – Framebuffer devices.</a:t>
            </a:r>
          </a:p>
          <a:p>
            <a:r>
              <a:rPr lang="en-US"/>
              <a:t>		/proc/filesystems – Current filesystems supported by the kernel.</a:t>
            </a:r>
          </a:p>
          <a:p>
            <a:r>
              <a:rPr lang="en-US"/>
              <a:t>		/proc/iomem – Current system memory map for devices.</a:t>
            </a:r>
          </a:p>
          <a:p>
            <a:r>
              <a:rPr lang="en-US"/>
              <a:t>		/proc/ioports – Registered port regions for input output communication with device.</a:t>
            </a:r>
          </a:p>
          <a:p>
            <a:r>
              <a:rPr lang="en-US"/>
              <a:t>		/proc/loadavg – System load average.</a:t>
            </a:r>
          </a:p>
        </p:txBody>
      </p:sp>
    </p:spTree>
    <p:extLst>
      <p:ext uri="{BB962C8B-B14F-4D97-AF65-F5344CB8AC3E}">
        <p14:creationId xmlns:p14="http://schemas.microsoft.com/office/powerpoint/2010/main" val="251724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List of Files (continue)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/>
              <a:t>		/proc/locks – Files currently locked by kernel.</a:t>
            </a:r>
          </a:p>
          <a:p>
            <a:r>
              <a:rPr lang="en-US"/>
              <a:t>		/proc/meminfo – Info about system memory (see above example).</a:t>
            </a:r>
          </a:p>
          <a:p>
            <a:r>
              <a:rPr lang="en-US"/>
              <a:t>		/proc/misc – Miscellaneous drivers registered for miscellaneous major device.</a:t>
            </a:r>
          </a:p>
          <a:p>
            <a:r>
              <a:rPr lang="en-US"/>
              <a:t>		/proc/modules – Currently loaded kernel modules.</a:t>
            </a:r>
          </a:p>
          <a:p>
            <a:r>
              <a:rPr lang="en-US"/>
              <a:t>		/proc/mounts – List of all mounts in use by system.</a:t>
            </a:r>
          </a:p>
          <a:p>
            <a:r>
              <a:rPr lang="en-US"/>
              <a:t>		/proc/partitions – Detailed info about partitions available to the system.</a:t>
            </a:r>
          </a:p>
          <a:p>
            <a:r>
              <a:rPr lang="en-US"/>
              <a:t>		/proc/pci – Information about every PCI device.</a:t>
            </a:r>
          </a:p>
          <a:p>
            <a:r>
              <a:rPr lang="en-US"/>
              <a:t>		/proc/stat – Record or various statistics kept from last reboot.</a:t>
            </a:r>
          </a:p>
          <a:p>
            <a:r>
              <a:rPr lang="en-US"/>
              <a:t>		/proc/swap – Information about swap space.</a:t>
            </a:r>
          </a:p>
          <a:p>
            <a:r>
              <a:rPr lang="en-US"/>
              <a:t>		/proc/uptime – Uptime information (in seconds).</a:t>
            </a:r>
          </a:p>
          <a:p>
            <a:r>
              <a:rPr lang="en-US"/>
              <a:t>		/proc/version – Kernel version, gcc version, and Linux distribution installed.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76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Info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Within /proc’s numbered directories you will find a few files and links. Remember that these directories’ numbers correlate to the PID of the command being run within them. Let’s use an example. On my system, there is a folder name /proc/12:</a:t>
            </a:r>
          </a:p>
          <a:p>
            <a:r>
              <a:rPr lang="mr-IN"/>
              <a:t># cd /proc/12</a:t>
            </a:r>
          </a:p>
          <a:p>
            <a:r>
              <a:rPr lang="uk-UA"/>
              <a:t># 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36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Status /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# cat /proc/12/status</a:t>
            </a:r>
          </a:p>
        </p:txBody>
      </p:sp>
    </p:spTree>
    <p:extLst>
      <p:ext uri="{BB962C8B-B14F-4D97-AF65-F5344CB8AC3E}">
        <p14:creationId xmlns:p14="http://schemas.microsoft.com/office/powerpoint/2010/main" val="3728390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important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/>
              <a:t>In any numbered directory, you will have a similar file structure. The most important ones, and their descriptions, are as follows:</a:t>
            </a:r>
          </a:p>
          <a:p>
            <a:r>
              <a:rPr lang="en-US"/>
              <a:t>		cmdline – command line of the process</a:t>
            </a:r>
          </a:p>
          <a:p>
            <a:r>
              <a:rPr lang="en-US"/>
              <a:t>		environ – environmental variables</a:t>
            </a:r>
          </a:p>
          <a:p>
            <a:r>
              <a:rPr lang="en-US"/>
              <a:t>		fd – file descriptors</a:t>
            </a:r>
          </a:p>
          <a:p>
            <a:r>
              <a:rPr lang="en-US"/>
              <a:t>		limits – contains information about the limits of the process</a:t>
            </a:r>
          </a:p>
          <a:p>
            <a:r>
              <a:rPr lang="en-US"/>
              <a:t>		mounts – related information</a:t>
            </a:r>
          </a:p>
          <a:p>
            <a:r>
              <a:rPr lang="en-US"/>
              <a:t>You will also notice a number of links in the numbered directory:</a:t>
            </a:r>
          </a:p>
          <a:p>
            <a:r>
              <a:rPr lang="en-US"/>
              <a:t>		cwd – a link to the current working directory of the process</a:t>
            </a:r>
          </a:p>
          <a:p>
            <a:r>
              <a:rPr lang="en-US"/>
              <a:t>		exe – link to the executable of the process</a:t>
            </a:r>
          </a:p>
          <a:p>
            <a:r>
              <a:rPr lang="en-US"/>
              <a:t>		root – link to the work directory of the process</a:t>
            </a:r>
          </a:p>
        </p:txBody>
      </p:sp>
    </p:spTree>
    <p:extLst>
      <p:ext uri="{BB962C8B-B14F-4D97-AF65-F5344CB8AC3E}">
        <p14:creationId xmlns:p14="http://schemas.microsoft.com/office/powerpoint/2010/main" val="2431435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commands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uptime, lsof, mount, and ps</a:t>
            </a:r>
          </a:p>
        </p:txBody>
      </p:sp>
    </p:spTree>
    <p:extLst>
      <p:ext uri="{BB962C8B-B14F-4D97-AF65-F5344CB8AC3E}">
        <p14:creationId xmlns:p14="http://schemas.microsoft.com/office/powerpoint/2010/main" val="528751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/>
              <a:t>The number of CPUs in your machine and their clock speed, number of cores. </a:t>
            </a:r>
          </a:p>
          <a:p>
            <a:r>
              <a:rPr lang="en-US"/>
              <a:t>The version of Linux kernel running on your system </a:t>
            </a:r>
          </a:p>
          <a:p>
            <a:r>
              <a:rPr lang="en-US"/>
              <a:t>The time in day:hr:min:sec when the system was last booted </a:t>
            </a:r>
          </a:p>
          <a:p>
            <a:r>
              <a:rPr lang="en-US"/>
              <a:t>The average load on the system in the last 15 minutes </a:t>
            </a:r>
          </a:p>
          <a:p>
            <a:r>
              <a:rPr lang="en-US"/>
              <a:t>The total usable and currently free memory in the system </a:t>
            </a:r>
          </a:p>
          <a:p>
            <a:r>
              <a:rPr lang="en-US"/>
              <a:t>The total swap space and the currently used swap space in the system </a:t>
            </a:r>
          </a:p>
          <a:p>
            <a:r>
              <a:rPr lang="en-US"/>
              <a:t>The swap partitions and their sizes </a:t>
            </a:r>
          </a:p>
          <a:p>
            <a:r>
              <a:rPr lang="en-US"/>
              <a:t>The time the CPU spent (over all processes) in the user mode and kernel mode </a:t>
            </a:r>
          </a:p>
          <a:p>
            <a:r>
              <a:rPr lang="en-US"/>
              <a:t>The number of context switches made by the system so far </a:t>
            </a:r>
          </a:p>
          <a:p>
            <a:r>
              <a:rPr lang="en-US"/>
              <a:t>The number of interrupts handled by the system so far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70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416</Words>
  <Application>Microsoft Macintosh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Proc File System</vt:lpstr>
      <vt:lpstr>Proc FS</vt:lpstr>
      <vt:lpstr>Discovering around</vt:lpstr>
      <vt:lpstr>meminfo</vt:lpstr>
      <vt:lpstr>Man Pages</vt:lpstr>
      <vt:lpstr>List of Files</vt:lpstr>
      <vt:lpstr>List of Files (continue)</vt:lpstr>
      <vt:lpstr>Process Info</vt:lpstr>
      <vt:lpstr>Process Status / Details</vt:lpstr>
      <vt:lpstr>Some important files</vt:lpstr>
      <vt:lpstr>Some commands</vt:lpstr>
      <vt:lpstr>Assignment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 File System</dc:title>
  <dc:creator>Sadi Evren SEKER</dc:creator>
  <cp:lastModifiedBy>Sadi Evren SEKER</cp:lastModifiedBy>
  <cp:revision>1</cp:revision>
  <dcterms:created xsi:type="dcterms:W3CDTF">2016-11-17T05:50:39Z</dcterms:created>
  <dcterms:modified xsi:type="dcterms:W3CDTF">2016-11-17T05:57:57Z</dcterms:modified>
</cp:coreProperties>
</file>