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58"/>
  </p:notesMasterIdLst>
  <p:sldIdLst>
    <p:sldId id="316" r:id="rId2"/>
    <p:sldId id="258" r:id="rId3"/>
    <p:sldId id="259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6490E-5BE2-4D8F-8121-E2BBB30ACA0E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3E1B0-969A-454F-B418-02E134E26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05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76B6E-7392-4AAB-B74D-020DDD275D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168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  <a:cs typeface="+mn-cs"/>
              </a:endParaRPr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fld id="{9FCD1D6C-8EDA-422D-B592-5B4B772E5424}" type="datetime1">
              <a:rPr lang="en-US" smtClean="0"/>
              <a:t>7/25/2016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3657600" y="6408739"/>
            <a:ext cx="5317067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294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9DDD5D-DECE-455A-BC95-E9C0241B9C41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4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E50BF8-A443-4401-8340-7EBE61E5D4F6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570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488296" y="6408739"/>
            <a:ext cx="7044267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1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11074400" y="152400"/>
            <a:ext cx="4064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82400" y="152400"/>
            <a:ext cx="4064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B0FD5DBF-8049-483B-B1ED-BF44DF38CD93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86400" y="6408739"/>
            <a:ext cx="3488267" cy="365125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06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90378065-0D19-4208-A7D1-E10E82EFC34A}" type="datetime1">
              <a:rPr lang="en-US" smtClean="0"/>
              <a:t>7/25/2016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263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3E2093E7-AD90-471B-87CF-F3F594A4AC34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188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F3542893-81A3-46A9-A22C-2B85C9254846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925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6DC38AAD-2B69-450D-B656-3E206FF9ED48}" type="datetime1">
              <a:rPr lang="en-US" smtClean="0"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554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CC3E0E-8B61-4CDC-875E-27BA06EF5346}" type="datetime1">
              <a:rPr lang="en-US" smtClean="0"/>
              <a:t>7/25/2016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67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6E607510-65F7-4557-A9A0-FF792A670197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3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fld id="{67B4B785-5CB4-426F-B3D3-E1000216D27E}" type="datetime1">
              <a:rPr lang="en-US" smtClean="0"/>
              <a:t>7/25/2016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39884" y="6408739"/>
            <a:ext cx="31347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64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fld id="{1E647EF4-619D-4575-A60B-552591569A29}" type="datetime1">
              <a:rPr lang="en-US" smtClean="0"/>
              <a:t>7/25/2016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283200" y="6408739"/>
            <a:ext cx="369146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mbria" panose="02040503050406030204" pitchFamily="18" charset="0"/>
              </a:defRPr>
            </a:lvl1pPr>
          </a:lstStyle>
          <a:p>
            <a:fld id="{1DBF8278-E319-45C7-AF99-07BEA850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0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C# App Programming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/>
              <a:t>3</a:t>
            </a:r>
            <a:r>
              <a:rPr lang="en-US" dirty="0" smtClean="0"/>
              <a:t> of Visual C# How to Program, 6/e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©1992-2017 by Pearson Education, Inc. </a:t>
            </a:r>
            <a:r>
              <a:rPr lang="en-US" dirty="0" smtClean="0"/>
              <a:t>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150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938"/>
            <a:ext cx="12192000" cy="32861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23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4100"/>
            <a:ext cx="12192000" cy="2209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03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63" y="0"/>
            <a:ext cx="112680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68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9975"/>
            <a:ext cx="12192000" cy="47164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7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3175"/>
            <a:ext cx="12192000" cy="43116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29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4413"/>
            <a:ext cx="12192000" cy="48275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03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0"/>
            <a:ext cx="116776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797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3325"/>
            <a:ext cx="12192000" cy="44497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005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5963"/>
            <a:ext cx="12192000" cy="2886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4106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3238"/>
            <a:ext cx="12192000" cy="33099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79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075"/>
            <a:ext cx="12192000" cy="6419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0113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188" y="0"/>
            <a:ext cx="99520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612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25" y="0"/>
            <a:ext cx="90487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226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8600"/>
            <a:ext cx="12192000" cy="38592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26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2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213" y="0"/>
            <a:ext cx="98059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611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8" y="0"/>
            <a:ext cx="112871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436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00"/>
            <a:ext cx="121920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5733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2438"/>
            <a:ext cx="12192000" cy="34115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800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338"/>
            <a:ext cx="12192000" cy="55197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250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638" y="0"/>
            <a:ext cx="78327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207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675"/>
            <a:ext cx="12192000" cy="64690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60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8" y="0"/>
            <a:ext cx="1096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693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3" y="0"/>
            <a:ext cx="119522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179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0"/>
            <a:ext cx="10526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0596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675"/>
            <a:ext cx="12192000" cy="64690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13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2034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600"/>
            <a:ext cx="12192000" cy="61452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910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1500"/>
            <a:ext cx="12192000" cy="3173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052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7775"/>
            <a:ext cx="12192000" cy="43624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9860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5425"/>
            <a:ext cx="12192000" cy="3867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411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8675"/>
            <a:ext cx="12192000" cy="26590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5688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2638"/>
            <a:ext cx="12192000" cy="27527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5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0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63" y="0"/>
            <a:ext cx="101504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2488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0050"/>
            <a:ext cx="12192000" cy="3517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631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4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3950"/>
            <a:ext cx="12192000" cy="4608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68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4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788"/>
            <a:ext cx="12192000" cy="61944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356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4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075"/>
            <a:ext cx="12192000" cy="5657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1766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4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575" y="0"/>
            <a:ext cx="90868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9524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4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750"/>
            <a:ext cx="12192000" cy="55229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836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4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8" y="0"/>
            <a:ext cx="118189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4108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5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138" y="0"/>
            <a:ext cx="9736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607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5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88" y="0"/>
            <a:ext cx="100790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4035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5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63" y="0"/>
            <a:ext cx="103536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728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0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9725"/>
            <a:ext cx="12192000" cy="61769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108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5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3050"/>
            <a:ext cx="121920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000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5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4700"/>
            <a:ext cx="12192000" cy="2768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183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5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338"/>
            <a:ext cx="12192000" cy="55197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993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5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475"/>
            <a:ext cx="12192000" cy="66214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8674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5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4375"/>
            <a:ext cx="12192000" cy="5429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035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0"/>
            <a:ext cx="116776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1068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5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088"/>
            <a:ext cx="12192000" cy="5965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23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0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963" y="0"/>
            <a:ext cx="94884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74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0663"/>
            <a:ext cx="12192000" cy="38750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488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888" y="0"/>
            <a:ext cx="94202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16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3_Page_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7838"/>
            <a:ext cx="12192000" cy="33607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27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vcsharphtp6_05</Template>
  <TotalTime>2</TotalTime>
  <Words>690</Words>
  <Application>Microsoft Office PowerPoint</Application>
  <PresentationFormat>Widescreen</PresentationFormat>
  <Paragraphs>59</Paragraphs>
  <Slides>56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4" baseType="lpstr">
      <vt:lpstr>Calibri</vt:lpstr>
      <vt:lpstr>Cambria</vt:lpstr>
      <vt:lpstr>Lucida Sans Unicode</vt:lpstr>
      <vt:lpstr>Verdana</vt:lpstr>
      <vt:lpstr>Wingdings</vt:lpstr>
      <vt:lpstr>Wingdings 2</vt:lpstr>
      <vt:lpstr>Wingdings 3</vt:lpstr>
      <vt:lpstr>Concourse</vt:lpstr>
      <vt:lpstr>Introduction to C# App Programming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Paul Deitel</dc:creator>
  <cp:lastModifiedBy>Paul Deitel</cp:lastModifiedBy>
  <cp:revision>3</cp:revision>
  <dcterms:created xsi:type="dcterms:W3CDTF">2016-07-22T20:18:59Z</dcterms:created>
  <dcterms:modified xsi:type="dcterms:W3CDTF">2016-07-25T20:53:16Z</dcterms:modified>
</cp:coreProperties>
</file>