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5"/>
  </p:notesMasterIdLst>
  <p:sldIdLst>
    <p:sldId id="304" r:id="rId2"/>
    <p:sldId id="258" r:id="rId3"/>
    <p:sldId id="259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A0EC0-DDAA-45AB-B440-81D12741E468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76B6E-7392-4AAB-B74D-020DDD275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482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76B6E-7392-4AAB-B74D-020DDD275D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06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grpSp>
        <p:nvGrpSpPr>
          <p:cNvPr id="5" name="Group 18"/>
          <p:cNvGrpSpPr>
            <a:grpSpLocks/>
          </p:cNvGrpSpPr>
          <p:nvPr userDrawn="1"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  <a:cs typeface="+mn-cs"/>
              </a:endParaRPr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11582400" y="152400"/>
            <a:ext cx="4064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fld id="{EB56E84F-E1CB-4C04-8ADD-CB219A14E3C9}" type="datetime1">
              <a:rPr lang="en-US" smtClean="0"/>
              <a:t>7/25/2016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3657600" y="6408739"/>
            <a:ext cx="5317067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39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354354-71B3-4707-9FE2-C08077073593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88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AA24B3-DA58-4EA5-ADF8-EAA367E9D9BC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36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488296" y="6408739"/>
            <a:ext cx="7044267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04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11074400" y="152400"/>
            <a:ext cx="4064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82400" y="152400"/>
            <a:ext cx="4064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BD37B9E7-60C1-4D73-925F-20A410DC33A5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86400" y="6408739"/>
            <a:ext cx="3488267" cy="365125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28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2378829A-2BB1-4510-960D-2241BEA2906F}" type="datetime1">
              <a:rPr lang="en-US" smtClean="0"/>
              <a:t>7/25/2016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603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F4FBE256-2300-4A21-B233-EE3B9E35AB9D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71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816AA4AA-50F5-4CE9-9A42-EA5B16FB772E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51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F89B4872-E349-44AD-AC9E-38860612E1D8}" type="datetime1">
              <a:rPr lang="en-US" smtClean="0"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4275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E81066-42E9-4595-A2E0-7FCCDAC44D75}" type="datetime1">
              <a:rPr lang="en-US" smtClean="0"/>
              <a:t>7/25/2016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954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DCC43921-8A81-47D9-BDC5-F4DEFA09BABA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079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fld id="{31BBED2B-2827-4F61-9E2D-6CBEA1881176}" type="datetime1">
              <a:rPr lang="en-US" smtClean="0"/>
              <a:t>7/25/2016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39884" y="6408739"/>
            <a:ext cx="31347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085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fld id="{06D54CD5-8252-4019-975E-192BC4D224FC}" type="datetime1">
              <a:rPr lang="en-US" smtClean="0"/>
              <a:t>7/25/2016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283200" y="6408739"/>
            <a:ext cx="369146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mbria" panose="02040503050406030204" pitchFamily="18" charset="0"/>
              </a:defRPr>
            </a:lvl1pPr>
          </a:lstStyle>
          <a:p>
            <a:fld id="{8F08C501-6410-4CDF-AFF4-4053AD44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Computers,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smtClean="0"/>
              <a:t>Internet and Visual C#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1 of Visual C# How to Program, 6/e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34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63" y="0"/>
            <a:ext cx="104044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08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1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00" y="0"/>
            <a:ext cx="9855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31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3" y="0"/>
            <a:ext cx="117617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10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9325"/>
            <a:ext cx="12192000" cy="49577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84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3538"/>
            <a:ext cx="12192000" cy="61309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59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1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0"/>
            <a:ext cx="98282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38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13" y="0"/>
            <a:ext cx="10315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573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75" y="0"/>
            <a:ext cx="113458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0151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7113"/>
            <a:ext cx="12192000" cy="48021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23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63" y="0"/>
            <a:ext cx="108092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580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238"/>
            <a:ext cx="12192000" cy="66119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087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63" y="0"/>
            <a:ext cx="108092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922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2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888" y="0"/>
            <a:ext cx="89106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0906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050"/>
            <a:ext cx="12192000" cy="5803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425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863"/>
            <a:ext cx="12192000" cy="6518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395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8" y="0"/>
            <a:ext cx="114760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209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63" y="0"/>
            <a:ext cx="112156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325"/>
            <a:ext cx="12192000" cy="59753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309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0"/>
            <a:ext cx="10687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786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50" y="0"/>
            <a:ext cx="108061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62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175"/>
            <a:ext cx="12192000" cy="63436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78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175" y="0"/>
            <a:ext cx="96456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015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63" y="0"/>
            <a:ext cx="112156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5270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3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50" y="0"/>
            <a:ext cx="97663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972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038"/>
            <a:ext cx="12192000" cy="62579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0022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" y="0"/>
            <a:ext cx="117983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9698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3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750" y="0"/>
            <a:ext cx="95869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26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3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750" y="0"/>
            <a:ext cx="95869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1342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8"/>
            <a:ext cx="12192000" cy="67643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294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" y="0"/>
            <a:ext cx="117157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375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9725"/>
            <a:ext cx="12192000" cy="61785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399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888" y="0"/>
            <a:ext cx="96726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210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0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13" y="0"/>
            <a:ext cx="107965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218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4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" y="0"/>
            <a:ext cx="110283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398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4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63" y="0"/>
            <a:ext cx="108092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8747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4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1066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1335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4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" y="0"/>
            <a:ext cx="110093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17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0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8" y="0"/>
            <a:ext cx="113125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802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0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8350"/>
            <a:ext cx="12192000" cy="53197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627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4513"/>
            <a:ext cx="12192000" cy="5768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923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1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50" y="0"/>
            <a:ext cx="9637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653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1_Page_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6775"/>
            <a:ext cx="12192000" cy="51244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4990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cpphtp10_01</Template>
  <TotalTime>58</TotalTime>
  <Words>532</Words>
  <Application>Microsoft Office PowerPoint</Application>
  <PresentationFormat>Widescreen</PresentationFormat>
  <Paragraphs>46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Calibri</vt:lpstr>
      <vt:lpstr>Cambria</vt:lpstr>
      <vt:lpstr>Lucida Sans Unicode</vt:lpstr>
      <vt:lpstr>Verdana</vt:lpstr>
      <vt:lpstr>Wingdings</vt:lpstr>
      <vt:lpstr>Wingdings 2</vt:lpstr>
      <vt:lpstr>Wingdings 3</vt:lpstr>
      <vt:lpstr>Concourse</vt:lpstr>
      <vt:lpstr>Introduction to Computers,  the Internet and Visual C#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Paul Deitel</dc:creator>
  <cp:lastModifiedBy>Paul Deitel</cp:lastModifiedBy>
  <cp:revision>5</cp:revision>
  <dcterms:created xsi:type="dcterms:W3CDTF">2016-07-22T20:15:52Z</dcterms:created>
  <dcterms:modified xsi:type="dcterms:W3CDTF">2016-07-25T20:50:51Z</dcterms:modified>
</cp:coreProperties>
</file>