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1"/>
  </p:notesMasterIdLst>
  <p:sldIdLst>
    <p:sldId id="339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6D5FF-1792-4096-AAC7-15AA6FE0B5CE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B56AA-F935-42D8-9592-0E8BC7427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34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4928C480-6F22-442A-9867-1DA85A1DE033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8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36A925-B0B5-48BD-B61C-EB879EF093E4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1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0F1944-98DC-436B-BA88-496B247B09C4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4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7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9437C10C-CEEF-45C9-B651-F8E7B1D222DC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5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58766530-279C-4417-912E-020ADD71CB35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5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AE082F4B-B261-4695-8E14-B449F315F3E3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124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8C674BCF-FD1A-4871-8953-BC797F894423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8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BACE1023-74DF-4CCB-8F50-431A0218E243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9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9B4087-8C1A-4E93-8FCD-A6A334EE0A63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0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27CD1257-66C6-4841-9F74-334DFEB577FF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21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6F2618AD-3FE3-438B-9369-D4519F9E33F8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98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DC0B7E0C-C883-4AB1-9740-701B9E43B1C9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4F98A529-8E7F-41B8-BDB2-FE31281E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6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Methods: A Deeper Look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7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6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0"/>
            <a:ext cx="110918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03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12192000" cy="682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42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4825"/>
            <a:ext cx="12192000" cy="3308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44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1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76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0"/>
            <a:ext cx="118538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6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5750"/>
            <a:ext cx="12192000" cy="374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24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713"/>
            <a:ext cx="12192000" cy="43449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23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863"/>
            <a:ext cx="12192000" cy="6008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4388"/>
            <a:ext cx="12192000" cy="2687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6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63" y="0"/>
            <a:ext cx="106060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66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475"/>
            <a:ext cx="12192000" cy="28114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88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1038"/>
            <a:ext cx="12192000" cy="5495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21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875"/>
            <a:ext cx="12192000" cy="2760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0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0"/>
            <a:ext cx="101917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88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0788"/>
            <a:ext cx="12192000" cy="44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5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121920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40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13" y="0"/>
            <a:ext cx="10644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91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38" y="0"/>
            <a:ext cx="100679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869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13"/>
            <a:ext cx="12192000" cy="67595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597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175"/>
            <a:ext cx="12192000" cy="4310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6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0"/>
            <a:ext cx="119491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88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868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100"/>
            <a:ext cx="12192000" cy="3479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833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77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538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008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63"/>
            <a:ext cx="12192000" cy="6745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98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166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575"/>
            <a:ext cx="12192000" cy="4768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996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422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6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538"/>
            <a:ext cx="12192000" cy="63833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17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063"/>
            <a:ext cx="12192000" cy="534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472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346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12192000" cy="40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806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3" y="0"/>
            <a:ext cx="103139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52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8925"/>
            <a:ext cx="12192000" cy="37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456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5275"/>
            <a:ext cx="12192000" cy="3727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589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182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157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812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075"/>
            <a:ext cx="12192000" cy="616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11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213"/>
            <a:ext cx="12192000" cy="65055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060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3" y="0"/>
            <a:ext cx="10188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843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0"/>
            <a:ext cx="10541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191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25" y="0"/>
            <a:ext cx="8894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992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88" y="0"/>
            <a:ext cx="9469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94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746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588"/>
            <a:ext cx="12192000" cy="5837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06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4825"/>
            <a:ext cx="12192000" cy="3308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79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9300"/>
            <a:ext cx="12192000" cy="28178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6510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583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8"/>
            <a:ext cx="12192000" cy="674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77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0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3" y="0"/>
            <a:ext cx="10898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1415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0"/>
            <a:ext cx="107426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50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490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198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588"/>
            <a:ext cx="12192000" cy="50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256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488"/>
            <a:ext cx="12192000" cy="43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6221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100"/>
            <a:ext cx="12192000" cy="3478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336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6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6175"/>
            <a:ext cx="12192000" cy="4564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022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6150"/>
            <a:ext cx="12192000" cy="49641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942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000"/>
            <a:ext cx="12192000" cy="3300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074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3588"/>
            <a:ext cx="12192000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40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7950"/>
            <a:ext cx="12192000" cy="4100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0101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813"/>
            <a:ext cx="12192000" cy="274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047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6263"/>
            <a:ext cx="12192000" cy="31638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54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25"/>
            <a:ext cx="12192000" cy="3841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340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5100"/>
            <a:ext cx="12192000" cy="398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670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225"/>
            <a:ext cx="12192000" cy="6051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7768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794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7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53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8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9457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8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6988"/>
            <a:ext cx="12192000" cy="42624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28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8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7175"/>
            <a:ext cx="12192000" cy="380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413"/>
            <a:ext cx="12192000" cy="3303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01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7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12192000" cy="5638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1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2</TotalTime>
  <Words>965</Words>
  <Application>Microsoft Office PowerPoint</Application>
  <PresentationFormat>Widescreen</PresentationFormat>
  <Paragraphs>82</Paragraphs>
  <Slides>79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7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Methods: A Deeper 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2</cp:revision>
  <dcterms:created xsi:type="dcterms:W3CDTF">2016-07-22T20:24:12Z</dcterms:created>
  <dcterms:modified xsi:type="dcterms:W3CDTF">2016-07-25T20:55:36Z</dcterms:modified>
</cp:coreProperties>
</file>