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41"/>
  </p:notesMasterIdLst>
  <p:sldIdLst>
    <p:sldId id="298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39DA4-201B-491D-A8D0-D5AB02094B2F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17D6F-798A-4836-87F4-93D4DF8E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88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41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A49FEC10-172B-4DE3-849A-6B84F28570B0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81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5F05E-805D-44C6-BD90-3CE7E2D434F2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5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E8ACC4-6B52-4967-A4CC-AF4E74B8651B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04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2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A1D98114-ACD0-42C4-81EA-6FA6F545746B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01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F7E38F9A-788C-4359-AD68-686A5E9B03F7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561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045E0148-16DE-4D9A-B2E8-A152AB0927C4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529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ED3FA1A2-8F84-4328-90FF-F43B2740EAE4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029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E6EE3843-E375-4F5B-AC72-6F22CFEC9878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74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FB6125-F6EB-40D6-8780-F0401B44F9F2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59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3CED1D6B-8926-4195-83C4-C2DAF22C957C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78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63563CAD-942A-4846-9A7F-3C66BE3BDF80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78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4809A79B-E5A0-425C-9C26-10E17581F83F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FC80F648-5D93-4BF5-AB96-61356206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Visual Studio </a:t>
            </a:r>
            <a:br>
              <a:rPr lang="en-US" dirty="0" smtClean="0"/>
            </a:br>
            <a:r>
              <a:rPr lang="en-US" dirty="0" smtClean="0"/>
              <a:t>and Visual Programming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/>
              <a:t>2</a:t>
            </a:r>
            <a:r>
              <a:rPr lang="en-US" dirty="0" smtClean="0"/>
              <a:t>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©1992-2017 by Pearson Education, Inc.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45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0"/>
            <a:ext cx="11576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24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10820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40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75" y="0"/>
            <a:ext cx="87058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601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3738"/>
            <a:ext cx="12192000" cy="54689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890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3" y="0"/>
            <a:ext cx="111791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85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013"/>
            <a:ext cx="12192000" cy="614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76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638"/>
            <a:ext cx="12192000" cy="5546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94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3"/>
            <a:ext cx="12192000" cy="6467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45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613" y="0"/>
            <a:ext cx="924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32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8534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27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613"/>
            <a:ext cx="12192000" cy="62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767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0"/>
            <a:ext cx="85899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2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63" y="0"/>
            <a:ext cx="119284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14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713" y="0"/>
            <a:ext cx="9426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81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613"/>
            <a:ext cx="12192000" cy="64547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646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038"/>
            <a:ext cx="12192000" cy="6511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17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150" y="0"/>
            <a:ext cx="85217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85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" y="0"/>
            <a:ext cx="113887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82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13" y="0"/>
            <a:ext cx="115093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320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3975"/>
            <a:ext cx="12192000" cy="42084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575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5875"/>
            <a:ext cx="12192000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85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0" y="0"/>
            <a:ext cx="99298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531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238"/>
            <a:ext cx="12192000" cy="55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233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3" y="0"/>
            <a:ext cx="120427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82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25"/>
            <a:ext cx="12192000" cy="6788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62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0"/>
            <a:ext cx="12014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20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"/>
            <a:ext cx="12192000" cy="60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151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88" y="0"/>
            <a:ext cx="101822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060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8" y="0"/>
            <a:ext cx="97615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015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350"/>
            <a:ext cx="12192000" cy="58277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575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8" y="0"/>
            <a:ext cx="119094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391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3"/>
            <a:ext cx="12192000" cy="64658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23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0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688" y="0"/>
            <a:ext cx="88090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26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0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238" y="0"/>
            <a:ext cx="91519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2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425" y="0"/>
            <a:ext cx="89455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8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600" y="0"/>
            <a:ext cx="84312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65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8375"/>
            <a:ext cx="12192000" cy="2381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567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2_Page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8" y="0"/>
            <a:ext cx="93821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714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vcsharphtp6_05</Template>
  <TotalTime>16</TotalTime>
  <Words>484</Words>
  <Application>Microsoft Office PowerPoint</Application>
  <PresentationFormat>Widescreen</PresentationFormat>
  <Paragraphs>42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Introduction to Visual Studio  and Visual Programming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Deitel</dc:creator>
  <cp:lastModifiedBy>Paul Deitel</cp:lastModifiedBy>
  <cp:revision>4</cp:revision>
  <dcterms:created xsi:type="dcterms:W3CDTF">2016-07-22T20:18:10Z</dcterms:created>
  <dcterms:modified xsi:type="dcterms:W3CDTF">2016-07-25T20:53:31Z</dcterms:modified>
</cp:coreProperties>
</file>