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56"/>
  </p:notesMasterIdLst>
  <p:sldIdLst>
    <p:sldId id="315" r:id="rId2"/>
    <p:sldId id="258" r:id="rId3"/>
    <p:sldId id="259" r:id="rId4"/>
    <p:sldId id="260" r:id="rId5"/>
    <p:sldId id="261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447F5-EE22-480E-8B2A-2ACC9C693AF1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6EE59-C9F2-4C9C-AD9E-ED719E5AA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09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76B6E-7392-4AAB-B74D-020DDD275D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7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  <a:cs typeface="+mn-cs"/>
              </a:endParaRPr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fld id="{C3D80B22-B242-47BE-B4AA-2D02A0F2AC77}" type="datetime1">
              <a:rPr lang="en-US" smtClean="0"/>
              <a:t>7/25/2016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D1EA7FA-D315-4D8A-95BE-1BC6EFB5AB3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3657600" y="6408739"/>
            <a:ext cx="5317067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027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80CF8-F727-42D6-99BE-C5EDB6D7EC12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A7FA-D315-4D8A-95BE-1BC6EFB5A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43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F9BBD9-65E5-4BF3-8CED-D6A9C0E0524A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A7FA-D315-4D8A-95BE-1BC6EFB5A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322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488296" y="6408739"/>
            <a:ext cx="7044267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A7FA-D315-4D8A-95BE-1BC6EFB5A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508235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11074400" y="152400"/>
            <a:ext cx="4064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82400" y="152400"/>
            <a:ext cx="4064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C5E54647-7C17-42C4-9774-139348FDE88C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86400" y="6408739"/>
            <a:ext cx="3488267" cy="365125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A7FA-D315-4D8A-95BE-1BC6EFB5A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726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C2F18E73-CC11-4E46-B4DE-061ED98A3CF9}" type="datetime1">
              <a:rPr lang="en-US" smtClean="0"/>
              <a:t>7/25/2016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A7FA-D315-4D8A-95BE-1BC6EFB5A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195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80828AA9-9331-4213-9A08-CA52B88DAC9C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A7FA-D315-4D8A-95BE-1BC6EFB5A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25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BC3F299E-6E7F-4405-AB29-1EAB765D32AD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A7FA-D315-4D8A-95BE-1BC6EFB5A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9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4E002008-C1DE-460D-A57C-4A7C1C365531}" type="datetime1">
              <a:rPr lang="en-US" smtClean="0"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A7FA-D315-4D8A-95BE-1BC6EFB5A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6875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6740FF-5F34-4E27-ADBC-EB2438381D60}" type="datetime1">
              <a:rPr lang="en-US" smtClean="0"/>
              <a:t>7/25/2016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A7FA-D315-4D8A-95BE-1BC6EFB5A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87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55819B2E-57D8-48BB-8551-030DEEFF39F5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A7FA-D315-4D8A-95BE-1BC6EFB5A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56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fld id="{BE4500AA-7D4E-400E-B73D-71F48D52850B}" type="datetime1">
              <a:rPr lang="en-US" smtClean="0"/>
              <a:t>7/25/2016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39884" y="6408739"/>
            <a:ext cx="313478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A7FA-D315-4D8A-95BE-1BC6EFB5A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4084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fld id="{90F3BE45-60FE-4DB7-92FD-75CCE64E0900}" type="datetime1">
              <a:rPr lang="en-US" smtClean="0"/>
              <a:t>7/25/2016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283200" y="6408739"/>
            <a:ext cx="369146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mbria" panose="02040503050406030204" pitchFamily="18" charset="0"/>
              </a:defRPr>
            </a:lvl1pPr>
          </a:lstStyle>
          <a:p>
            <a:fld id="{CD1EA7FA-D315-4D8A-95BE-1BC6EFB5A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22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Algorithm Development and Control Statements: Part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/>
              <a:t>5</a:t>
            </a:r>
            <a:r>
              <a:rPr lang="en-US" dirty="0" smtClean="0"/>
              <a:t> of Visual C# How to Program, 6/e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©1992-2017 by Pearson Education, Inc.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440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2375"/>
            <a:ext cx="12192000" cy="4413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26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9363"/>
            <a:ext cx="12192000" cy="435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554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6288"/>
            <a:ext cx="12192000" cy="27638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739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3488"/>
            <a:ext cx="12192000" cy="43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302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04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0"/>
            <a:ext cx="105029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569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12192000" cy="6221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8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160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0"/>
            <a:ext cx="105854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30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6025"/>
            <a:ext cx="12192000" cy="4425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27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3" y="0"/>
            <a:ext cx="120792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4516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8138"/>
            <a:ext cx="12192000" cy="61817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1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2125"/>
            <a:ext cx="12192000" cy="58721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409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5550"/>
            <a:ext cx="12192000" cy="4406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844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4063"/>
            <a:ext cx="12192000" cy="5348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1314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82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950"/>
            <a:ext cx="12192000" cy="5624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7002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8925"/>
            <a:ext cx="12192000" cy="37385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1583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6625"/>
            <a:ext cx="12192000" cy="49847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9884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4913"/>
            <a:ext cx="12192000" cy="44465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345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8125"/>
            <a:ext cx="12192000" cy="38417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53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0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88" y="0"/>
            <a:ext cx="11628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830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4988"/>
            <a:ext cx="12192000" cy="32464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0462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38"/>
            <a:ext cx="12192000" cy="48339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852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2250"/>
            <a:ext cx="12192000" cy="38719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407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" y="0"/>
            <a:ext cx="110855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0962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1013"/>
            <a:ext cx="12192000" cy="33543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360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8338"/>
            <a:ext cx="12192000" cy="55213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316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19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8525"/>
            <a:ext cx="12192000" cy="506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28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3" y="0"/>
            <a:ext cx="11787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637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4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5100"/>
            <a:ext cx="12192000" cy="39862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51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0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425"/>
            <a:ext cx="12192000" cy="5899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0220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4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6288"/>
            <a:ext cx="12192000" cy="27654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360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4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3175"/>
            <a:ext cx="12192000" cy="43100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841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4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0"/>
            <a:ext cx="97837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257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4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7288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4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966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457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4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8525"/>
            <a:ext cx="12192000" cy="506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76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5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950"/>
            <a:ext cx="12192000" cy="5624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8080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5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2475"/>
            <a:ext cx="12192000" cy="53530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2512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5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538"/>
            <a:ext cx="12192000" cy="56229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01020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5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0"/>
            <a:ext cx="107680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256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0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531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5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175"/>
            <a:ext cx="12192000" cy="32956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53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5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4042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5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6063"/>
            <a:ext cx="12192000" cy="6364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80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5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6025"/>
            <a:ext cx="12192000" cy="4425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3580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225"/>
            <a:ext cx="12192000" cy="63055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18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8875"/>
            <a:ext cx="12192000" cy="45386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991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3588"/>
            <a:ext cx="12192000" cy="53292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38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3938"/>
            <a:ext cx="12192000" cy="48085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61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5_Page_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8350"/>
            <a:ext cx="12192000" cy="27797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240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vcsharphtp6_01</Template>
  <TotalTime>0</TotalTime>
  <Words>668</Words>
  <Application>Microsoft Office PowerPoint</Application>
  <PresentationFormat>Widescreen</PresentationFormat>
  <Paragraphs>57</Paragraphs>
  <Slides>54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2" baseType="lpstr">
      <vt:lpstr>Calibri</vt:lpstr>
      <vt:lpstr>Cambria</vt:lpstr>
      <vt:lpstr>Lucida Sans Unicode</vt:lpstr>
      <vt:lpstr>Verdana</vt:lpstr>
      <vt:lpstr>Wingdings</vt:lpstr>
      <vt:lpstr>Wingdings 2</vt:lpstr>
      <vt:lpstr>Wingdings 3</vt:lpstr>
      <vt:lpstr>Concourse</vt:lpstr>
      <vt:lpstr>Algorithm Development and Control Statements: Part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Deitel</dc:creator>
  <cp:lastModifiedBy>Paul Deitel</cp:lastModifiedBy>
  <cp:revision>3</cp:revision>
  <dcterms:created xsi:type="dcterms:W3CDTF">2016-07-22T20:20:40Z</dcterms:created>
  <dcterms:modified xsi:type="dcterms:W3CDTF">2016-07-25T20:52:28Z</dcterms:modified>
</cp:coreProperties>
</file>