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7"/>
  </p:notesMasterIdLst>
  <p:sldIdLst>
    <p:sldId id="354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49" r:id="rId92"/>
    <p:sldId id="350" r:id="rId93"/>
    <p:sldId id="351" r:id="rId94"/>
    <p:sldId id="352" r:id="rId95"/>
    <p:sldId id="353" r:id="rId9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2A4FB-7170-4905-9E02-D0EA329E2513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28D42-0C73-4B19-980E-B5D0CA79C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73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408020BA-5F49-405A-8483-2AA6D0C79C61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43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4D861F-48D9-41C5-ADF7-E4EAB57533C5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0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E6FCAE-84A9-4052-AAE7-AD523E3BF566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0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35412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3C88CF9B-39F4-4F80-8BD4-DF69529C3556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2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C387A113-AADD-4304-A041-F7C4EC71A30D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81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E16FBC3-7D26-4370-AC40-D48430CD0D86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3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0B66F19-9306-45B3-B473-5794B049E8AE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66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824910A-2B12-4C39-B035-03230C661CB4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48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CD041-84C1-4014-B6A8-039289268616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9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75FA22CE-186E-4293-8114-91E3EE696852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1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3703C4B7-4CBA-44E6-A2A2-9E47BE18EAF2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6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FDCE0E97-C589-4B11-ABC4-0DB89955B643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9BCFB18B-3938-4AED-9B65-E663C83E9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0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Arrays; Introduction to Exception Handling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8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28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625"/>
            <a:ext cx="12192000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12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16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75"/>
            <a:ext cx="12192000" cy="6672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46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25"/>
            <a:ext cx="12192000" cy="6610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30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688"/>
            <a:ext cx="12192000" cy="550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37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575"/>
            <a:ext cx="12192000" cy="2736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13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575"/>
            <a:ext cx="12192000" cy="2736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8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0"/>
            <a:ext cx="98393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09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513"/>
            <a:ext cx="12192000" cy="32273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57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0"/>
            <a:ext cx="98393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4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3" y="0"/>
            <a:ext cx="115966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12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713"/>
            <a:ext cx="12192000" cy="38369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69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063"/>
            <a:ext cx="12192000" cy="534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0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00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2475"/>
            <a:ext cx="12192000" cy="535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64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1038"/>
            <a:ext cx="12192000" cy="5495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57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01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0"/>
            <a:ext cx="115554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2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592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54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575"/>
            <a:ext cx="12192000" cy="4768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9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0"/>
            <a:ext cx="11163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57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2050"/>
            <a:ext cx="12192000" cy="4533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89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550"/>
            <a:ext cx="12192000" cy="440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270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45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78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30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96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646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3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0"/>
            <a:ext cx="94662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331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950"/>
            <a:ext cx="12192000" cy="5624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379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36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0"/>
            <a:ext cx="110728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24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446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962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588"/>
            <a:ext cx="12192000" cy="50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987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5" y="0"/>
            <a:ext cx="110156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762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75"/>
            <a:ext cx="12192000" cy="5681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15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111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504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530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444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6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" y="0"/>
            <a:ext cx="109616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396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46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851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573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719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875"/>
            <a:ext cx="12192000" cy="6064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784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713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2163"/>
            <a:ext cx="12192000" cy="5273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931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0450"/>
            <a:ext cx="12192000" cy="4735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385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0"/>
            <a:ext cx="94662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095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66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3238"/>
            <a:ext cx="12192000" cy="33115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638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028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6988"/>
            <a:ext cx="12192000" cy="42624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462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0"/>
            <a:ext cx="115220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111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2475"/>
            <a:ext cx="12192000" cy="535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9984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282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396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812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6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0781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481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72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339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025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260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1689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6138"/>
            <a:ext cx="12192000" cy="2625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842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606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7963"/>
            <a:ext cx="12192000" cy="390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509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575"/>
            <a:ext cx="12192000" cy="2736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896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7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4043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0361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6988"/>
            <a:ext cx="12192000" cy="42624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3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625"/>
            <a:ext cx="12192000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281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612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4903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663"/>
            <a:ext cx="12192000" cy="5654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1904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2475"/>
            <a:ext cx="12192000" cy="535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302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675"/>
            <a:ext cx="12192000" cy="4437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3577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7877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3961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8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0497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887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47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0204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063"/>
            <a:ext cx="12192000" cy="534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053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5505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7198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075"/>
            <a:ext cx="12192000" cy="616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014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125"/>
            <a:ext cx="12192000" cy="663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7637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8_Page_9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3363"/>
            <a:ext cx="12192000" cy="3849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69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0</TotalTime>
  <Words>1158</Words>
  <Application>Microsoft Office PowerPoint</Application>
  <PresentationFormat>Widescreen</PresentationFormat>
  <Paragraphs>98</Paragraphs>
  <Slides>95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3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Arrays; Introduction to Exception Handling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2</cp:revision>
  <dcterms:created xsi:type="dcterms:W3CDTF">2016-07-22T20:25:12Z</dcterms:created>
  <dcterms:modified xsi:type="dcterms:W3CDTF">2016-07-25T20:56:28Z</dcterms:modified>
</cp:coreProperties>
</file>