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42"/>
  </p:notesMasterIdLst>
  <p:sldIdLst>
    <p:sldId id="300" r:id="rId2"/>
    <p:sldId id="258" r:id="rId3"/>
    <p:sldId id="259" r:id="rId4"/>
    <p:sldId id="260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4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67110-4089-4B40-B15F-50AFB2EEDEF1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AB847-FEE8-4661-80C2-C49E87C4F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55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76B6E-7392-4AAB-B74D-020DDD275D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336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  <a:cs typeface="+mn-cs"/>
              </a:endParaRPr>
            </a:p>
          </p:txBody>
        </p:sp>
        <p:sp>
          <p:nvSpPr>
            <p:cNvPr id="7" name="Freeform 20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1332767423 h 528"/>
                <a:gd name="T6" fmla="*/ 120019431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fld id="{08E736B9-25BC-4544-B4B1-F35A875D3ED2}" type="datetime1">
              <a:rPr lang="en-US" smtClean="0"/>
              <a:t>7/25/2016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B44DC7D-967E-4872-A69F-4F99EEC0788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2"/>
          </p:nvPr>
        </p:nvSpPr>
        <p:spPr>
          <a:xfrm>
            <a:off x="3657600" y="6408739"/>
            <a:ext cx="5317067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774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AC4EB3-F5DF-48BB-B875-DF8B8A0D5194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4DC7D-967E-4872-A69F-4F99EEC07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821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2E3EED-E8F4-49AB-9806-039DAFA90C80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4DC7D-967E-4872-A69F-4F99EEC07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302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488296" y="6408739"/>
            <a:ext cx="7044267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4DC7D-967E-4872-A69F-4F99EEC07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51614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11074400" y="152400"/>
            <a:ext cx="4064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82400" y="152400"/>
            <a:ext cx="4064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12882004-47C7-40F0-B9EE-534874BED2A1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86400" y="6408739"/>
            <a:ext cx="3488267" cy="365125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4DC7D-967E-4872-A69F-4F99EEC07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53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4BB0DA4F-BC00-4C11-A374-996354699DCA}" type="datetime1">
              <a:rPr lang="en-US" smtClean="0"/>
              <a:t>7/25/2016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4DC7D-967E-4872-A69F-4F99EEC07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042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780EC8A2-6FD0-4904-A69E-37712734FAB6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4DC7D-967E-4872-A69F-4F99EEC07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0033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D02EE07A-4150-4D75-85DD-78B92192A022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4DC7D-967E-4872-A69F-4F99EEC07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8815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3D5D8A8B-CD0D-421D-8C62-EC4DF30978F3}" type="datetime1">
              <a:rPr lang="en-US" smtClean="0"/>
              <a:t>7/25/2016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4DC7D-967E-4872-A69F-4F99EEC07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0769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7B22D0-0059-427D-869E-EEA45A10127C}" type="datetime1">
              <a:rPr lang="en-US" smtClean="0"/>
              <a:t>7/25/2016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4DC7D-967E-4872-A69F-4F99EEC07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428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C010074E-B056-469B-B691-D23BB7403ACE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4DC7D-967E-4872-A69F-4F99EEC07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8752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1330642500 h 588"/>
              <a:gd name="T6" fmla="*/ 2091905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fld id="{E114D5E4-99D1-4E7F-A1AA-10631C58E708}" type="datetime1">
              <a:rPr lang="en-US" smtClean="0"/>
              <a:t>7/25/2016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39884" y="6408739"/>
            <a:ext cx="313478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4DC7D-967E-4872-A69F-4F99EEC07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5189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fld id="{82BC4518-945A-46DA-AADE-DE45454EBA34}" type="datetime1">
              <a:rPr lang="en-US" smtClean="0"/>
              <a:t>7/25/2016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283200" y="6408739"/>
            <a:ext cx="369146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mbria" panose="02040503050406030204" pitchFamily="18" charset="0"/>
              </a:defRPr>
            </a:lvl1pPr>
          </a:lstStyle>
          <a:p>
            <a:fld id="{FB44DC7D-967E-4872-A69F-4F99EEC07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2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to Classes, Objects, Methods and </a:t>
            </a:r>
            <a:r>
              <a:rPr lang="en-US" b="1" dirty="0" smtClean="0"/>
              <a:t>string</a:t>
            </a:r>
            <a:r>
              <a:rPr lang="en-US" dirty="0" smtClean="0"/>
              <a:t>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4 of Visual C# How to Program, 6/e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©1992-2017 by Pearson Education, Inc.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315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938"/>
            <a:ext cx="12192000" cy="32861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232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7138"/>
            <a:ext cx="12192000" cy="44037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98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0"/>
            <a:ext cx="12192000" cy="3427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94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9463"/>
            <a:ext cx="12192000" cy="2759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771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9050"/>
            <a:ext cx="12192000" cy="42783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21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7338"/>
            <a:ext cx="12192000" cy="62817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4870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25" y="0"/>
            <a:ext cx="97837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137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8025"/>
            <a:ext cx="12192000" cy="29003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804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88" y="0"/>
            <a:ext cx="100790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2835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8000"/>
            <a:ext cx="12192000" cy="3300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800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0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0"/>
            <a:ext cx="108188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7868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7825"/>
            <a:ext cx="12192000" cy="35623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7913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2888"/>
            <a:ext cx="12192000" cy="38322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9807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013"/>
            <a:ext cx="12192000" cy="5641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7092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638" y="0"/>
            <a:ext cx="9863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5402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7450"/>
            <a:ext cx="12192000" cy="4483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2133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2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7825"/>
            <a:ext cx="12192000" cy="35623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2418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2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813"/>
            <a:ext cx="12192000" cy="65563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6357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38" y="0"/>
            <a:ext cx="117173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3391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3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6300"/>
            <a:ext cx="12192000" cy="51038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1116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3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3525"/>
            <a:ext cx="12192000" cy="37909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684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0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75" y="0"/>
            <a:ext cx="117284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9979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3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6025"/>
            <a:ext cx="12192000" cy="44259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0975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3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9050"/>
            <a:ext cx="12192000" cy="4279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732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3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"/>
            <a:ext cx="12192000" cy="6800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059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3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013"/>
            <a:ext cx="12192000" cy="5641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308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3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3"/>
            <a:ext cx="12192000" cy="59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3447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1013"/>
            <a:ext cx="12192000" cy="58943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487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3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50" y="0"/>
            <a:ext cx="103251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693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4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1538"/>
            <a:ext cx="12192000" cy="51133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179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4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138"/>
            <a:ext cx="12192000" cy="59261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6654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4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1650"/>
            <a:ext cx="12192000" cy="33147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740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0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425"/>
            <a:ext cx="12192000" cy="58991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0002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4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2075"/>
            <a:ext cx="12192000" cy="41322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87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0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25" y="0"/>
            <a:ext cx="97837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997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0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8025"/>
            <a:ext cx="12192000" cy="29003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819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38" y="0"/>
            <a:ext cx="104489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86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6600"/>
            <a:ext cx="12192000" cy="53832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945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4_Page_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9638"/>
            <a:ext cx="12192000" cy="50371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974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vcsharphtp6_05</Template>
  <TotalTime>2</TotalTime>
  <Words>501</Words>
  <Application>Microsoft Office PowerPoint</Application>
  <PresentationFormat>Widescreen</PresentationFormat>
  <Paragraphs>43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Calibri</vt:lpstr>
      <vt:lpstr>Cambria</vt:lpstr>
      <vt:lpstr>Lucida Sans Unicode</vt:lpstr>
      <vt:lpstr>Verdana</vt:lpstr>
      <vt:lpstr>Wingdings</vt:lpstr>
      <vt:lpstr>Wingdings 2</vt:lpstr>
      <vt:lpstr>Wingdings 3</vt:lpstr>
      <vt:lpstr>Concourse</vt:lpstr>
      <vt:lpstr>Introduction to Classes, Objects, Methods and strings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Deitel</dc:creator>
  <cp:lastModifiedBy>Paul Deitel</cp:lastModifiedBy>
  <cp:revision>3</cp:revision>
  <dcterms:created xsi:type="dcterms:W3CDTF">2016-07-22T20:19:53Z</dcterms:created>
  <dcterms:modified xsi:type="dcterms:W3CDTF">2016-07-25T20:52:41Z</dcterms:modified>
</cp:coreProperties>
</file>