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5"/>
  </p:notesMasterIdLst>
  <p:sldIdLst>
    <p:sldId id="322" r:id="rId2"/>
    <p:sldId id="258" r:id="rId3"/>
    <p:sldId id="259" r:id="rId4"/>
    <p:sldId id="260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304" r:id="rId47"/>
    <p:sldId id="305" r:id="rId48"/>
    <p:sldId id="306" r:id="rId49"/>
    <p:sldId id="307" r:id="rId50"/>
    <p:sldId id="308" r:id="rId51"/>
    <p:sldId id="309" r:id="rId52"/>
    <p:sldId id="310" r:id="rId53"/>
    <p:sldId id="311" r:id="rId54"/>
    <p:sldId id="312" r:id="rId55"/>
    <p:sldId id="313" r:id="rId56"/>
    <p:sldId id="314" r:id="rId57"/>
    <p:sldId id="315" r:id="rId58"/>
    <p:sldId id="316" r:id="rId59"/>
    <p:sldId id="317" r:id="rId60"/>
    <p:sldId id="318" r:id="rId61"/>
    <p:sldId id="319" r:id="rId62"/>
    <p:sldId id="320" r:id="rId63"/>
    <p:sldId id="321" r:id="rId64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43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BD26BF-DD22-4C3C-ACC0-FD1132079A9D}" type="datetimeFigureOut">
              <a:rPr lang="en-US" smtClean="0"/>
              <a:t>7/25/2016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EBC7B8-38C5-4E1E-9F4E-718C88FCC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9238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376B6E-7392-4AAB-B74D-020DDD275D8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272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1220046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-4233" y="4953000"/>
            <a:ext cx="12196233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dirty="0">
                <a:latin typeface="Cambria" panose="02040503050406030204" pitchFamily="18" charset="0"/>
                <a:cs typeface="+mn-cs"/>
              </a:endParaRPr>
            </a:p>
          </p:txBody>
        </p:sp>
        <p:sp>
          <p:nvSpPr>
            <p:cNvPr id="7" name="Freeform 20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1332767423 h 528"/>
                <a:gd name="T6" fmla="*/ 120019431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dirty="0">
                <a:latin typeface="Cambria" panose="02040503050406030204" pitchFamily="18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2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fld id="{EC783501-F740-4608-8A52-A5CE3F1E8D64}" type="datetime1">
              <a:rPr lang="en-US" smtClean="0"/>
              <a:t>7/25/2016</a:t>
            </a:fld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6C57F3C-FE4E-4E6A-A9C2-02C97DF90FA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8"/>
          <p:cNvSpPr>
            <a:spLocks noGrp="1"/>
          </p:cNvSpPr>
          <p:nvPr>
            <p:ph type="ftr" sz="quarter" idx="12"/>
          </p:nvPr>
        </p:nvSpPr>
        <p:spPr>
          <a:xfrm>
            <a:off x="3657600" y="6408739"/>
            <a:ext cx="5317067" cy="365125"/>
          </a:xfrm>
        </p:spPr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417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1C932E-BE25-4617-89A4-59CD59B53A21}" type="datetime1">
              <a:rPr lang="en-US" smtClean="0"/>
              <a:t>7/25/2016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C57F3C-FE4E-4E6A-A9C2-02C97DF90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281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71A2EF-43C5-4049-AD66-443DCA40E7DE}" type="datetime1">
              <a:rPr lang="en-US" smtClean="0"/>
              <a:t>7/25/2016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C57F3C-FE4E-4E6A-A9C2-02C97DF90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871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4488296" y="6408739"/>
            <a:ext cx="7044267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C57F3C-FE4E-4E6A-A9C2-02C97DF90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121399"/>
      </p:ext>
    </p:extLst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11074400" y="152400"/>
            <a:ext cx="406400" cy="3048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1582400" y="152400"/>
            <a:ext cx="406400" cy="304800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Font typeface="Wingdings" pitchFamily="2" charset="2"/>
              <a:buChar char="§"/>
              <a:defRPr/>
            </a:lvl2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14F0ACEA-E3EB-4363-B3C9-B0EE6860A503}" type="datetime1">
              <a:rPr lang="en-US" smtClean="0"/>
              <a:t>7/25/2016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86400" y="6408739"/>
            <a:ext cx="3488267" cy="365125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C57F3C-FE4E-4E6A-A9C2-02C97DF90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425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4849284" y="3005138"/>
            <a:ext cx="243416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5" name="Chevron 4"/>
          <p:cNvSpPr/>
          <p:nvPr/>
        </p:nvSpPr>
        <p:spPr>
          <a:xfrm>
            <a:off x="4599518" y="3005138"/>
            <a:ext cx="24553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0221503F-9D7D-459B-B1EE-0CA69002CF67}" type="datetime1">
              <a:rPr lang="en-US" smtClean="0"/>
              <a:t>7/25/2016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C57F3C-FE4E-4E6A-A9C2-02C97DF90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2639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18BF7778-B29D-4C3A-89D3-3D530E963B31}" type="datetime1">
              <a:rPr lang="en-US" smtClean="0"/>
              <a:t>7/25/2016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C57F3C-FE4E-4E6A-A9C2-02C97DF90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1303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ED481661-31C1-47A3-9C01-C074CA12D400}" type="datetime1">
              <a:rPr lang="en-US" smtClean="0"/>
              <a:t>7/25/2016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C57F3C-FE4E-4E6A-A9C2-02C97DF90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312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FF71F4F7-7A39-4014-9EC7-B8A90E28A729}" type="datetime1">
              <a:rPr lang="en-US" smtClean="0"/>
              <a:t>7/25/2016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C57F3C-FE4E-4E6A-A9C2-02C97DF90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9896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AD743E-5079-4FF2-9B68-0DAE621FDAA8}" type="datetime1">
              <a:rPr lang="en-US" smtClean="0"/>
              <a:t>7/25/2016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C57F3C-FE4E-4E6A-A9C2-02C97DF90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501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D39E14B9-0DF6-49A7-8E6D-C6BC260B7C16}" type="datetime1">
              <a:rPr lang="en-US" smtClean="0"/>
              <a:t>7/25/2016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C57F3C-FE4E-4E6A-A9C2-02C97DF90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8114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666751" y="5945188"/>
            <a:ext cx="6587067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  <a:cs typeface="+mn-cs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auto">
          <a:xfrm>
            <a:off x="647700" y="5938838"/>
            <a:ext cx="4921251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1330642500 h 588"/>
              <a:gd name="T6" fmla="*/ 20919056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11552768" y="4987925"/>
            <a:ext cx="24341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11303001" y="4987925"/>
            <a:ext cx="24341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fld id="{838DA1DD-B7D2-4D54-A27D-7F63FCB4F726}" type="datetime1">
              <a:rPr lang="en-US" smtClean="0"/>
              <a:t>7/25/2016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39884" y="6408739"/>
            <a:ext cx="3134783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C57F3C-FE4E-4E6A-A9C2-02C97DF90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0287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609600" y="1481138"/>
            <a:ext cx="10972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dirty="0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8970433" y="6408739"/>
            <a:ext cx="2559051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Cambria" panose="02040503050406030204" pitchFamily="18" charset="0"/>
                <a:cs typeface="+mn-cs"/>
              </a:defRPr>
            </a:lvl1pPr>
            <a:extLst/>
          </a:lstStyle>
          <a:p>
            <a:fld id="{63D1597E-605E-4BBE-AEC3-F0981BD35FC5}" type="datetime1">
              <a:rPr lang="en-US" smtClean="0"/>
              <a:t>7/25/2016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5283200" y="6408739"/>
            <a:ext cx="369146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Cambria" panose="02040503050406030204" pitchFamily="18" charset="0"/>
                <a:cs typeface="+mn-cs"/>
              </a:defRPr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1529484" y="6408739"/>
            <a:ext cx="488949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Cambria" panose="02040503050406030204" pitchFamily="18" charset="0"/>
              </a:defRPr>
            </a:lvl1pPr>
          </a:lstStyle>
          <a:p>
            <a:fld id="{D6C57F3C-FE4E-4E6A-A9C2-02C97DF90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02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mbria" panose="02040503050406030204" pitchFamily="18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1" fontAlgn="base" hangingPunct="1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anose="05040102010807070707" pitchFamily="18" charset="2"/>
        <a:buChar char=""/>
        <a:defRPr sz="27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1pPr>
      <a:lvl2pPr marL="620713" indent="-228600" algn="l" rtl="0" eaLnBrk="1" fontAlgn="base" hangingPunct="1">
        <a:spcBef>
          <a:spcPts val="325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sz="23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858838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anose="05020102010507070707" pitchFamily="18" charset="2"/>
        <a:buChar char=""/>
        <a:defRPr sz="21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1430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defRPr sz="19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11430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defRPr sz="19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Control Statements: Part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</a:t>
            </a:r>
            <a:r>
              <a:rPr lang="en-US" dirty="0" smtClean="0"/>
              <a:t>6 of Visual C# How to Program, 6/e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©1992-2017 by Pearson Education, Inc.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3988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1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9500"/>
            <a:ext cx="12192000" cy="46974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8984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1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68450"/>
            <a:ext cx="12192000" cy="37195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886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1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0788"/>
            <a:ext cx="12192000" cy="44164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5708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1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6750"/>
            <a:ext cx="12192000" cy="55229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187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1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3325"/>
            <a:ext cx="12192000" cy="44513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9371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1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38" y="0"/>
            <a:ext cx="11895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789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1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5425"/>
            <a:ext cx="12192000" cy="38671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4833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1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8688"/>
            <a:ext cx="12192000" cy="50006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224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2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713" y="0"/>
            <a:ext cx="1018857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4080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2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963"/>
            <a:ext cx="12192000" cy="59340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713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0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5588"/>
            <a:ext cx="12192000" cy="63452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1862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2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4063"/>
            <a:ext cx="12192000" cy="53482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9884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2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0588"/>
            <a:ext cx="12192000" cy="50768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5419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2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0188"/>
            <a:ext cx="12192000" cy="38576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0539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2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3838"/>
            <a:ext cx="12192000" cy="38703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0209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2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3363"/>
            <a:ext cx="12192000" cy="38512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03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2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713" y="0"/>
            <a:ext cx="1018857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7682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2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0"/>
            <a:ext cx="10668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5058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2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450"/>
            <a:ext cx="12192000" cy="65135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7652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3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8013"/>
            <a:ext cx="12192000" cy="56419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8297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3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325" y="0"/>
            <a:ext cx="978376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218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0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75" y="0"/>
            <a:ext cx="107124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2563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3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0"/>
            <a:ext cx="108966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6774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3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4013"/>
            <a:ext cx="12192000" cy="36099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0138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3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438" y="0"/>
            <a:ext cx="100171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9124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3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4825"/>
            <a:ext cx="12192000" cy="33067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58948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36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238" y="0"/>
            <a:ext cx="88995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49286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3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450"/>
            <a:ext cx="12192000" cy="65135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75482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288" y="0"/>
            <a:ext cx="101314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1502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3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75"/>
            <a:ext cx="12192000" cy="6800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5172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4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125" y="0"/>
            <a:ext cx="106997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10401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4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325" y="0"/>
            <a:ext cx="978376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271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0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738" y="0"/>
            <a:ext cx="105489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34921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4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16138"/>
            <a:ext cx="12192000" cy="26241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49142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4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1588"/>
            <a:ext cx="12192000" cy="43132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9330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4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3575"/>
            <a:ext cx="12192000" cy="55292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11322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4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50" y="0"/>
            <a:ext cx="105029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49047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4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16138"/>
            <a:ext cx="12192000" cy="26241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04464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4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850"/>
            <a:ext cx="12192000" cy="64643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36439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4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4788"/>
            <a:ext cx="12192000" cy="64484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80105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4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0"/>
            <a:ext cx="12192000" cy="66024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83993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5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7488"/>
            <a:ext cx="12192000" cy="38830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602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5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313"/>
            <a:ext cx="12192000" cy="64293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269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0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713" y="0"/>
            <a:ext cx="1018857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5140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5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6888" y="0"/>
            <a:ext cx="86566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3087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5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288" y="0"/>
            <a:ext cx="101314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73422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5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963"/>
            <a:ext cx="12192000" cy="59340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18105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5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8013"/>
            <a:ext cx="12192000" cy="56419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22506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5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438"/>
            <a:ext cx="12192000" cy="67135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61713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5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6075"/>
            <a:ext cx="12192000" cy="6165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75731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5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425" y="0"/>
            <a:ext cx="1021556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52207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5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00" y="0"/>
            <a:ext cx="9220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97129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6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8" y="0"/>
            <a:ext cx="120364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68797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6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0563"/>
            <a:ext cx="12192000" cy="54768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930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0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8088"/>
            <a:ext cx="12192000" cy="44402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23903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6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16038"/>
            <a:ext cx="12192000" cy="42259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22590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6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88" y="0"/>
            <a:ext cx="112220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07947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6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488" y="0"/>
            <a:ext cx="89630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94436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6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6788"/>
            <a:ext cx="12192000" cy="49244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671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0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975" y="0"/>
            <a:ext cx="1055846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83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1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68450"/>
            <a:ext cx="12192000" cy="37195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107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6_Page_1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575"/>
            <a:ext cx="12192000" cy="65452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7857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vcsharphtp6_05</Template>
  <TotalTime>3</TotalTime>
  <Words>773</Words>
  <Application>Microsoft Office PowerPoint</Application>
  <PresentationFormat>Widescreen</PresentationFormat>
  <Paragraphs>66</Paragraphs>
  <Slides>63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71" baseType="lpstr">
      <vt:lpstr>Calibri</vt:lpstr>
      <vt:lpstr>Cambria</vt:lpstr>
      <vt:lpstr>Lucida Sans Unicode</vt:lpstr>
      <vt:lpstr>Verdana</vt:lpstr>
      <vt:lpstr>Wingdings</vt:lpstr>
      <vt:lpstr>Wingdings 2</vt:lpstr>
      <vt:lpstr>Wingdings 3</vt:lpstr>
      <vt:lpstr>Concourse</vt:lpstr>
      <vt:lpstr>Control Statements: Part 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Deitel</dc:creator>
  <cp:lastModifiedBy>Paul Deitel</cp:lastModifiedBy>
  <cp:revision>2</cp:revision>
  <dcterms:created xsi:type="dcterms:W3CDTF">2016-07-22T20:22:36Z</dcterms:created>
  <dcterms:modified xsi:type="dcterms:W3CDTF">2016-07-25T20:52:59Z</dcterms:modified>
</cp:coreProperties>
</file>