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8"/>
  </p:notesMasterIdLst>
  <p:sldIdLst>
    <p:sldId id="325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B4B78-E5D3-4511-A396-297633E21C91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8A47A-1B74-4870-9703-A310CE7BE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31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4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9D056120-264C-4653-A921-3FAF89CAE6B8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3E9DC-7885-44ED-BB5E-8E1484AEC369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0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DD8AE4-8318-4F4F-B2BA-EDA3049E059A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13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50516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8C0D0983-2973-4096-9CD9-26EE2C846B4F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7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1436C20A-4B68-4D16-81C2-F7906D2DB691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72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A2362AB7-B844-474D-A10E-32650C9689AC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36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19237F4B-B9BA-42C9-A926-67222F41C452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00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5F5E03C9-DE2F-4B58-B97A-9946BEA90A62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74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DD66C3-3C27-4830-B447-B60DD60ED1D7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6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EE17552C-CA23-493E-950B-7BADF0FFE39C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68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BFF3EC92-5F46-4B96-AB92-A26399DA4BB6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72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DBB0032A-6E81-4F57-98BE-6A36C48FE276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33A83864-E9BA-4017-9124-983175DC1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4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Classes and Objects: </a:t>
            </a:r>
            <a:br>
              <a:rPr lang="en-US" dirty="0" smtClean="0"/>
            </a:br>
            <a:r>
              <a:rPr lang="en-US" dirty="0" smtClean="0"/>
              <a:t>A Deeper Look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10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12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3" y="0"/>
            <a:ext cx="112156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8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938"/>
            <a:ext cx="12192000" cy="60785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78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875"/>
            <a:ext cx="12192000" cy="4792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81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550"/>
            <a:ext cx="12192000" cy="440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14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8" y="0"/>
            <a:ext cx="9598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12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24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0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613"/>
            <a:ext cx="12192000" cy="6453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69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550"/>
            <a:ext cx="12192000" cy="44053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22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3" y="0"/>
            <a:ext cx="105060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23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26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04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29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7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450"/>
            <a:ext cx="12192000" cy="4481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009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0788"/>
            <a:ext cx="12192000" cy="44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06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6225"/>
            <a:ext cx="12192000" cy="37639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55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488"/>
            <a:ext cx="12192000" cy="43894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55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75"/>
            <a:ext cx="12192000" cy="5505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31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4825"/>
            <a:ext cx="12192000" cy="3306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0"/>
            <a:ext cx="11376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5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487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293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10896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101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38" y="0"/>
            <a:ext cx="94059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802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3613"/>
            <a:ext cx="12192000" cy="4930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1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661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174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084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806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0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25"/>
            <a:ext cx="12192000" cy="6735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673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38" y="0"/>
            <a:ext cx="110077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367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288"/>
            <a:ext cx="12192000" cy="6067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403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1525"/>
            <a:ext cx="12192000" cy="2773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785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0388"/>
            <a:ext cx="12192000" cy="319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490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425"/>
            <a:ext cx="12192000" cy="38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25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0"/>
            <a:ext cx="9499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379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0"/>
            <a:ext cx="116443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815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731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3" y="0"/>
            <a:ext cx="103393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842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4900"/>
            <a:ext cx="12192000" cy="46466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00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575"/>
            <a:ext cx="12192000" cy="4768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070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6888"/>
            <a:ext cx="12192000" cy="3322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205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8213"/>
            <a:ext cx="12192000" cy="49815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95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9963"/>
            <a:ext cx="12192000" cy="4918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18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" y="0"/>
            <a:ext cx="109918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042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563" y="0"/>
            <a:ext cx="92868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823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8" y="0"/>
            <a:ext cx="117173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522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75"/>
            <a:ext cx="12192000" cy="5683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507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3"/>
            <a:ext cx="12192000" cy="655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045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1138"/>
            <a:ext cx="12192000" cy="3895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528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3363"/>
            <a:ext cx="12192000" cy="3849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28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57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7013"/>
            <a:ext cx="12192000" cy="3863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912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0"/>
            <a:ext cx="94662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251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113"/>
            <a:ext cx="12192000" cy="6327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816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687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525"/>
            <a:ext cx="12192000" cy="50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4198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975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6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3088"/>
            <a:ext cx="12192000" cy="31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05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450"/>
            <a:ext cx="12192000" cy="4481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27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94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10_ClassesADeeperLook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43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0</TotalTime>
  <Words>808</Words>
  <Application>Microsoft Office PowerPoint</Application>
  <PresentationFormat>Widescreen</PresentationFormat>
  <Paragraphs>69</Paragraphs>
  <Slides>66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4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Classes and Objects:  A Deeper 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2</cp:revision>
  <dcterms:created xsi:type="dcterms:W3CDTF">2016-07-22T20:28:38Z</dcterms:created>
  <dcterms:modified xsi:type="dcterms:W3CDTF">2016-07-25T20:59:59Z</dcterms:modified>
</cp:coreProperties>
</file>