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58" r:id="rId6"/>
    <p:sldId id="259" r:id="rId7"/>
    <p:sldId id="270" r:id="rId8"/>
    <p:sldId id="271" r:id="rId9"/>
    <p:sldId id="264" r:id="rId10"/>
    <p:sldId id="272" r:id="rId11"/>
    <p:sldId id="269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7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35BFD-A5DA-8541-87AC-FA9FF9569470}" type="datetimeFigureOut">
              <a:rPr lang="en-US" smtClean="0"/>
              <a:t>6/26/15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FEE51-329E-0E45-A825-A43426A14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26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about academic quality?</a:t>
            </a:r>
            <a:r>
              <a:rPr lang="en-US" baseline="0" dirty="0" smtClean="0"/>
              <a:t> Quantity can not determine the reputation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FEE51-329E-0E45-A825-A43426A144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91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0588" y="219791"/>
            <a:ext cx="2895600" cy="52819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1E72ED9-6A46-BF43-9FFB-A804562F97EF}" type="datetimeFigureOut">
              <a:rPr lang="en-US" smtClean="0"/>
              <a:t>6/26/15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7205EE9-D433-2C46-8B16-4061860726A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62369" y="284347"/>
            <a:ext cx="1757040" cy="9272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329346" y="6573642"/>
            <a:ext cx="6359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Şadi</a:t>
            </a:r>
            <a:r>
              <a:rPr lang="en-US" sz="1400" dirty="0" smtClean="0"/>
              <a:t> Evren ŞEKER,</a:t>
            </a:r>
            <a:r>
              <a:rPr lang="en-US" sz="1400" baseline="0" dirty="0" smtClean="0"/>
              <a:t> </a:t>
            </a:r>
            <a:r>
              <a:rPr lang="en-US" sz="1400" dirty="0" smtClean="0"/>
              <a:t>Department of Business,</a:t>
            </a:r>
            <a:r>
              <a:rPr lang="en-US" sz="1400" baseline="0" dirty="0" smtClean="0"/>
              <a:t> </a:t>
            </a:r>
            <a:r>
              <a:rPr lang="en-US" sz="1400" dirty="0" smtClean="0"/>
              <a:t>Istanbul </a:t>
            </a:r>
            <a:r>
              <a:rPr lang="en-US" sz="1400" dirty="0" err="1" smtClean="0"/>
              <a:t>Medeniyet</a:t>
            </a:r>
            <a:r>
              <a:rPr lang="en-US" sz="1400" dirty="0" smtClean="0"/>
              <a:t> University</a:t>
            </a:r>
          </a:p>
          <a:p>
            <a:endParaRPr lang="en-US" sz="14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343245"/>
            <a:ext cx="9234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IC-ED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2015, St. Petersburg, 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Transforming Digital Reputation of Universities to the Reputation of Knowledge</a:t>
            </a:r>
          </a:p>
          <a:p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cademic@SadiEvrenSEKER.com" TargetMode="External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2" Type="http://schemas.openxmlformats.org/officeDocument/2006/relationships/hyperlink" Target="http://www.SadiEvrenSEK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0224"/>
            <a:ext cx="8915400" cy="1804919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Transforming Digital Reputation of Universities to the Reputation of Knowledge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Şadi</a:t>
            </a:r>
            <a:r>
              <a:rPr lang="en-US" dirty="0" smtClean="0"/>
              <a:t> Evren ŞEKER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867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223" y="2321551"/>
            <a:ext cx="8109677" cy="394477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Key Terms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Digital Transformation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Digital Society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Reputation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Reputation Index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Knowledge Management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Knowledge Economy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Digital Reputation of Universities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Data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Methodology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Research Results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Conclusion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99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038256"/>
            <a:ext cx="7610476" cy="4228073"/>
          </a:xfrm>
        </p:spPr>
        <p:txBody>
          <a:bodyPr>
            <a:normAutofit/>
          </a:bodyPr>
          <a:lstStyle/>
          <a:p>
            <a:r>
              <a:rPr lang="en-US" dirty="0" smtClean="0"/>
              <a:t>Digitization of Entities</a:t>
            </a:r>
          </a:p>
          <a:p>
            <a:pPr lvl="1"/>
            <a:r>
              <a:rPr lang="en-US" dirty="0" smtClean="0"/>
              <a:t>Wares to Software</a:t>
            </a:r>
          </a:p>
          <a:p>
            <a:pPr lvl="1"/>
            <a:r>
              <a:rPr lang="en-US" dirty="0" smtClean="0"/>
              <a:t>Governments to E-Governments to I-Government</a:t>
            </a:r>
          </a:p>
          <a:p>
            <a:pPr lvl="1"/>
            <a:r>
              <a:rPr lang="en-US" dirty="0" smtClean="0"/>
              <a:t>Democracy to E-Democracy to I-Democracy</a:t>
            </a:r>
          </a:p>
          <a:p>
            <a:pPr lvl="1"/>
            <a:r>
              <a:rPr lang="en-US" dirty="0" smtClean="0"/>
              <a:t>Societies to Digital Societies</a:t>
            </a:r>
          </a:p>
          <a:p>
            <a:pPr lvl="1"/>
            <a:r>
              <a:rPr lang="en-US" dirty="0" smtClean="0"/>
              <a:t>Living in an exponential time (Reaching 50 million)</a:t>
            </a:r>
          </a:p>
          <a:p>
            <a:pPr lvl="2"/>
            <a:r>
              <a:rPr lang="en-US" dirty="0" smtClean="0"/>
              <a:t>Telephone 75 Years</a:t>
            </a:r>
          </a:p>
          <a:p>
            <a:pPr lvl="2"/>
            <a:r>
              <a:rPr lang="en-US" dirty="0" smtClean="0"/>
              <a:t>Radio 38 Years</a:t>
            </a:r>
          </a:p>
          <a:p>
            <a:pPr lvl="2"/>
            <a:r>
              <a:rPr lang="en-US" dirty="0" smtClean="0"/>
              <a:t>TV 13 Years</a:t>
            </a:r>
          </a:p>
          <a:p>
            <a:pPr lvl="2"/>
            <a:r>
              <a:rPr lang="en-US" dirty="0" smtClean="0"/>
              <a:t>Internet 4 Years</a:t>
            </a:r>
          </a:p>
          <a:p>
            <a:pPr lvl="2"/>
            <a:r>
              <a:rPr lang="en-US" dirty="0" err="1" smtClean="0"/>
              <a:t>AngryBirds</a:t>
            </a:r>
            <a:r>
              <a:rPr lang="en-US" dirty="0" smtClean="0"/>
              <a:t> 35 Days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490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alphaModFix amt="36000"/>
          </a:blip>
          <a:stretch>
            <a:fillRect/>
          </a:stretch>
        </p:blipFill>
        <p:spPr>
          <a:xfrm>
            <a:off x="0" y="238108"/>
            <a:ext cx="9144000" cy="60282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Evolving Web (Web 1.0, 2.0 and 3.0)</a:t>
            </a:r>
          </a:p>
          <a:p>
            <a:r>
              <a:rPr lang="en-US" dirty="0" smtClean="0"/>
              <a:t>Bringing individuals alone in the space</a:t>
            </a:r>
          </a:p>
          <a:p>
            <a:r>
              <a:rPr lang="en-US" dirty="0" smtClean="0"/>
              <a:t>Crowd Sourcing</a:t>
            </a:r>
          </a:p>
          <a:p>
            <a:pPr lvl="1"/>
            <a:r>
              <a:rPr lang="en-US" dirty="0" smtClean="0"/>
              <a:t>Un-Hierarchical Societies (Democratization)</a:t>
            </a:r>
          </a:p>
          <a:p>
            <a:pPr lvl="1"/>
            <a:r>
              <a:rPr lang="en-US" dirty="0" smtClean="0"/>
              <a:t>Reputation is determinant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2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Reputation of Individuals in Crowds?</a:t>
            </a:r>
          </a:p>
          <a:p>
            <a:r>
              <a:rPr lang="en-US" dirty="0" smtClean="0"/>
              <a:t>Reputation of organizations</a:t>
            </a:r>
          </a:p>
          <a:p>
            <a:r>
              <a:rPr lang="en-US" dirty="0" smtClean="0"/>
              <a:t>Online Reputation (Digital Reputation, e-Reputation)</a:t>
            </a:r>
          </a:p>
          <a:p>
            <a:pPr lvl="1"/>
            <a:r>
              <a:rPr lang="en-US" dirty="0" smtClean="0"/>
              <a:t>Social Media Consultancy</a:t>
            </a:r>
          </a:p>
          <a:p>
            <a:pPr lvl="1"/>
            <a:r>
              <a:rPr lang="en-US" dirty="0" smtClean="0"/>
              <a:t>SEO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084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Reputation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Creates a comparative listing</a:t>
            </a:r>
          </a:p>
          <a:p>
            <a:pPr lvl="1"/>
            <a:r>
              <a:rPr lang="en-US" dirty="0" smtClean="0"/>
              <a:t>Time Tracking is possible</a:t>
            </a:r>
          </a:p>
          <a:p>
            <a:pPr lvl="1"/>
            <a:r>
              <a:rPr lang="en-US" dirty="0" smtClean="0"/>
              <a:t>Connecting changes and events is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150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Evolving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 1.0, 2.0 and 3.0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223" y="2242181"/>
            <a:ext cx="4725777" cy="354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05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volume, </a:t>
            </a:r>
            <a:endParaRPr lang="en-GB" dirty="0" smtClean="0"/>
          </a:p>
          <a:p>
            <a:r>
              <a:rPr lang="en-GB" dirty="0" smtClean="0"/>
              <a:t>velocity</a:t>
            </a:r>
            <a:r>
              <a:rPr lang="en-GB" dirty="0"/>
              <a:t>, </a:t>
            </a:r>
            <a:endParaRPr lang="en-GB" dirty="0" smtClean="0"/>
          </a:p>
          <a:p>
            <a:r>
              <a:rPr lang="en-GB" dirty="0" smtClean="0"/>
              <a:t>Veracity,</a:t>
            </a:r>
          </a:p>
          <a:p>
            <a:r>
              <a:rPr lang="en-GB" dirty="0" smtClean="0"/>
              <a:t>variety </a:t>
            </a:r>
            <a:r>
              <a:rPr lang="en-GB" dirty="0"/>
              <a:t>of the data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94" y="2240632"/>
            <a:ext cx="4577106" cy="3295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2048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10731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Transforming Digital Reputation of Universities to Knowledge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520" y="2196994"/>
            <a:ext cx="6707916" cy="38747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662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Preprocessing and Normalization of data sources</a:t>
            </a:r>
          </a:p>
          <a:p>
            <a:pPr lvl="0"/>
            <a:r>
              <a:rPr lang="en-US" dirty="0"/>
              <a:t>Weighting the data sources</a:t>
            </a:r>
          </a:p>
          <a:p>
            <a:pPr lvl="0"/>
            <a:r>
              <a:rPr lang="en-US" dirty="0"/>
              <a:t>Applying linear regression</a:t>
            </a:r>
          </a:p>
          <a:p>
            <a:pPr lvl="0"/>
            <a:r>
              <a:rPr lang="en-US" dirty="0"/>
              <a:t>Calculating the Pearson’s 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51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correlation coefficient for public universities is 0.81 and the private universities is 0.74 which means a 80% correlation exists between the online reputation and the knowledge produced in the university for Turkish case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6391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 You &amp; Questions</a:t>
            </a:r>
            <a:br>
              <a:rPr lang="en-US" dirty="0" smtClean="0"/>
            </a:br>
            <a:r>
              <a:rPr lang="en-US" dirty="0" smtClean="0"/>
              <a:t>Assoc. Prof. Sadi Evren SEKER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6"/>
            <a:ext cx="8001000" cy="1109128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www.SadiEvrenSEKER.com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academic@SadiEvrenSEKER.com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889" y="277792"/>
            <a:ext cx="5851435" cy="383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67503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257</TotalTime>
  <Words>262</Words>
  <Application>Microsoft Macintosh PowerPoint</Application>
  <PresentationFormat>On-screen Show (4:3)</PresentationFormat>
  <Paragraphs>65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Perception</vt:lpstr>
      <vt:lpstr>Transforming Digital Reputation of Universities to the Reputation of Knowledge </vt:lpstr>
      <vt:lpstr>Outline</vt:lpstr>
      <vt:lpstr>Digital Transformation</vt:lpstr>
      <vt:lpstr>Digital Society</vt:lpstr>
      <vt:lpstr>Reputation</vt:lpstr>
      <vt:lpstr>Reputation Index</vt:lpstr>
      <vt:lpstr>Evolving Web</vt:lpstr>
      <vt:lpstr>Challenges</vt:lpstr>
      <vt:lpstr>Transforming Digital Reputation of Universities to Knowledge</vt:lpstr>
      <vt:lpstr>Methodology</vt:lpstr>
      <vt:lpstr>Conclusion</vt:lpstr>
      <vt:lpstr>Thank You &amp; Questions Assoc. Prof. Sadi Evren SEKER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Transforming Digital Reputation of Universities to the Reputation of Knowledge </dc:title>
  <dc:creator>Sadi Evren SEKER</dc:creator>
  <cp:lastModifiedBy>Sadi Evren SEKER</cp:lastModifiedBy>
  <cp:revision>7</cp:revision>
  <dcterms:created xsi:type="dcterms:W3CDTF">2015-06-26T08:32:27Z</dcterms:created>
  <dcterms:modified xsi:type="dcterms:W3CDTF">2015-06-26T12:49:54Z</dcterms:modified>
</cp:coreProperties>
</file>